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79" r:id="rId4"/>
    <p:sldId id="264" r:id="rId5"/>
    <p:sldId id="262" r:id="rId6"/>
    <p:sldId id="280" r:id="rId7"/>
    <p:sldId id="299" r:id="rId8"/>
    <p:sldId id="297" r:id="rId9"/>
    <p:sldId id="298" r:id="rId10"/>
    <p:sldId id="278" r:id="rId11"/>
    <p:sldId id="271" r:id="rId12"/>
    <p:sldId id="275" r:id="rId13"/>
    <p:sldId id="274" r:id="rId14"/>
    <p:sldId id="272" r:id="rId15"/>
    <p:sldId id="273" r:id="rId16"/>
    <p:sldId id="277" r:id="rId17"/>
    <p:sldId id="281" r:id="rId18"/>
    <p:sldId id="282" r:id="rId19"/>
    <p:sldId id="289" r:id="rId20"/>
    <p:sldId id="290" r:id="rId21"/>
    <p:sldId id="291" r:id="rId22"/>
    <p:sldId id="266" r:id="rId23"/>
    <p:sldId id="292" r:id="rId24"/>
    <p:sldId id="294" r:id="rId25"/>
    <p:sldId id="296" r:id="rId26"/>
    <p:sldId id="295" r:id="rId27"/>
    <p:sldId id="300" r:id="rId28"/>
    <p:sldId id="301" r:id="rId29"/>
    <p:sldId id="302" r:id="rId30"/>
    <p:sldId id="303" r:id="rId31"/>
    <p:sldId id="304" r:id="rId32"/>
    <p:sldId id="305" r:id="rId33"/>
    <p:sldId id="269" r:id="rId34"/>
    <p:sldId id="270" r:id="rId35"/>
    <p:sldId id="306" r:id="rId36"/>
    <p:sldId id="307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07/09/2022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1978211" y="3280229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Implementación </a:t>
            </a:r>
          </a:p>
          <a:p>
            <a:pPr algn="ctr"/>
            <a:r>
              <a:rPr lang="es-MX" sz="4400" b="1" dirty="0">
                <a:solidFill>
                  <a:srgbClr val="FF4B4B"/>
                </a:solidFill>
              </a:rPr>
              <a:t>de la Plataforma de Distribución de Recursos a Municipios y Entidades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AB354-6A19-468D-8092-8C3F516C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3" t="22064" r="38550" b="61346"/>
          <a:stretch/>
        </p:blipFill>
        <p:spPr>
          <a:xfrm>
            <a:off x="4616673" y="1756229"/>
            <a:ext cx="3103794" cy="10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C1C105-8EFC-4CB9-B106-BF434FB8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10" y="269448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76300"/>
            <a:ext cx="10706100" cy="5410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1364BD-4AF2-47DD-BDCA-7DE36B18C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82"/>
          <a:stretch/>
        </p:blipFill>
        <p:spPr>
          <a:xfrm>
            <a:off x="905530" y="88149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31761C-DA39-43C1-B64F-C0175A10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694"/>
          <a:stretch/>
        </p:blipFill>
        <p:spPr>
          <a:xfrm>
            <a:off x="892278" y="892623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2E80B3-4F03-4AE0-A048-BF188E6B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33439"/>
            <a:ext cx="10709172" cy="5406751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196B450-1569-4106-BCF2-DBE9956AF828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83A2CF2-44B8-4E10-B33B-B5AF6CCFE0A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7F6E8B9B-E96C-4C98-BEB1-215AFB31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8" y="1984225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1442D2-56C3-45E5-A239-56562B8CB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80" y="499910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17C6B2-1F99-48EC-8F77-9BADDBDB6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01CB22-01BD-404B-9C19-56C1E7E8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903CA4-17AA-456A-BE9F-10C9A501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37D9A8-AB7C-46B9-93AC-5CEB0861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07" y="2018197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A2D846-782E-48D3-8420-036A6B4C3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8" t="15277" r="10421" b="12388"/>
          <a:stretch/>
        </p:blipFill>
        <p:spPr>
          <a:xfrm>
            <a:off x="1439617" y="1394002"/>
            <a:ext cx="5517959" cy="3145157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8731C29-AB89-43C3-AB12-62CAFED0ABE7}"/>
              </a:ext>
            </a:extLst>
          </p:cNvPr>
          <p:cNvCxnSpPr>
            <a:cxnSpLocks/>
          </p:cNvCxnSpPr>
          <p:nvPr/>
        </p:nvCxnSpPr>
        <p:spPr>
          <a:xfrm flipH="1" flipV="1">
            <a:off x="1439618" y="453915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381F883-B935-446D-87C5-88D15613DF2A}"/>
              </a:ext>
            </a:extLst>
          </p:cNvPr>
          <p:cNvCxnSpPr>
            <a:cxnSpLocks/>
          </p:cNvCxnSpPr>
          <p:nvPr/>
        </p:nvCxnSpPr>
        <p:spPr>
          <a:xfrm flipV="1">
            <a:off x="4711700" y="460521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8C85F218-C1AB-4437-814E-B2E32F7D5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659" y="407992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1AA430-802F-4B0F-9367-36D50164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CE5CEA7-7D8D-417D-963E-FCC84910F805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7C8EE3B-ADD5-4D5B-8EAA-3F32EE38C55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6E00025-8324-4D0C-8BD1-F61E3C5C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1" y="1969188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7AC373-839D-4C10-9D21-23D4015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0" y="5563704"/>
            <a:ext cx="183851" cy="24513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BD7B1A3-EE6D-464E-975C-F556A91815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4CF705-4D3C-4C55-BB70-DC4B5DAD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06C0D1-5871-4947-BAD8-F56CCA78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26F0FF-232C-45AB-A02C-D03A6BA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570BAD-18A9-4DAD-BA91-03B2FEB2FA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8FB05FD-B40B-48E8-9FE0-46E4917DBD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312AE8-3B73-49DE-BC3A-CBF305C1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1DB9D3-A5EF-4EF6-8491-E9C2B74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F09F8F-6ADA-48CD-9446-28A07F12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54177D0-707A-4C6E-82FA-C904CAFA22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B6FF4F5-6E1A-4DD2-AB93-13BFC0A65F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B4BDD5-68DF-4C89-B681-CA1E5EDE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81F8F-38B0-453F-8B94-640BFFDE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308" y="4064416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C6A627-1794-46B2-875D-7A874EAA7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C459A9-6B84-418F-B345-E062C80AE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D6EADC-0DD5-48E1-B7E1-F1A40119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1F5FC8-2E5C-4622-894C-93AB8D08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74" y="428992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124075"/>
            <a:ext cx="4572000" cy="2609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A17F9F-3026-446D-B16D-38D7F8DB5B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7AC8E2-9A67-4AA1-8368-849C8A86E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1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32C494-93F0-4230-BDB7-119CD355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57BE4A-F0C9-435B-87A0-48D206E3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4DA82D-33D0-4868-8975-D2657DBD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F85DD2-78AE-4B06-8F62-B1B83C512D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282"/>
          <a:stretch/>
        </p:blipFill>
        <p:spPr>
          <a:xfrm>
            <a:off x="741414" y="709860"/>
            <a:ext cx="10709172" cy="9039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A4069D-F1EC-453D-868A-12544C9212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3694"/>
          <a:stretch/>
        </p:blipFill>
        <p:spPr>
          <a:xfrm>
            <a:off x="741414" y="717810"/>
            <a:ext cx="10709172" cy="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BE62C-8736-4002-ACC1-26851CFA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C6F865-43C6-474F-8C26-EC301F07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555" y="2536343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6DCA940-DA07-4E2F-B650-AC6181279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86205"/>
            <a:ext cx="11841018" cy="666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2085759" y="586870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2FB5611-EC08-43D0-B70F-C519559D91C7}"/>
              </a:ext>
            </a:extLst>
          </p:cNvPr>
          <p:cNvSpPr/>
          <p:nvPr/>
        </p:nvSpPr>
        <p:spPr>
          <a:xfrm>
            <a:off x="1145916" y="1223618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Inicio de Sesión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A10EAD1-CA7C-4158-88A7-6CF39D9D6C47}"/>
              </a:ext>
            </a:extLst>
          </p:cNvPr>
          <p:cNvSpPr/>
          <p:nvPr/>
        </p:nvSpPr>
        <p:spPr>
          <a:xfrm>
            <a:off x="1891527" y="193835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Perfil de Usuario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3215394" y="3137302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Solicitudes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1C2A2F5-B2BE-45E4-8A40-26DA2A8F4A9D}"/>
              </a:ext>
            </a:extLst>
          </p:cNvPr>
          <p:cNvSpPr/>
          <p:nvPr/>
        </p:nvSpPr>
        <p:spPr>
          <a:xfrm>
            <a:off x="2915268" y="351860"/>
            <a:ext cx="5983753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 Contenido Municipios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B54074D-03AF-4EAD-BAF4-304B9B4B2337}"/>
              </a:ext>
            </a:extLst>
          </p:cNvPr>
          <p:cNvSpPr/>
          <p:nvPr/>
        </p:nvSpPr>
        <p:spPr>
          <a:xfrm>
            <a:off x="3689505" y="522364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Ayuda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11EE7F3-3C5E-4B64-A28A-BF8DA84DAD2F}"/>
              </a:ext>
            </a:extLst>
          </p:cNvPr>
          <p:cNvSpPr/>
          <p:nvPr/>
        </p:nvSpPr>
        <p:spPr>
          <a:xfrm>
            <a:off x="2441541" y="2546400"/>
            <a:ext cx="559531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Bandeja de mensajes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2441541" y="4166619"/>
            <a:ext cx="6600084" cy="845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4B4B"/>
                </a:solidFill>
              </a:rPr>
              <a:t>Recepción de Recursos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Participaciones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Participaciones Estatales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Aportaciones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FF4B4B"/>
                </a:solidFill>
              </a:rPr>
              <a:t>Aportaciones Estatales</a:t>
            </a:r>
            <a:endParaRPr lang="es-MX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9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3E52AB-90D8-4437-875D-5CB2EB795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863EB-5C71-4C3E-8E76-3CAD0B1E9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66" y="4957668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3" y="1044464"/>
            <a:ext cx="897774" cy="209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39B2467-FAFB-4981-8550-9C1E24155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01A55-778F-4D7F-A934-87822A63C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8" t="15277" r="10421" b="12388"/>
          <a:stretch/>
        </p:blipFill>
        <p:spPr>
          <a:xfrm>
            <a:off x="1666487" y="1315862"/>
            <a:ext cx="5517959" cy="314515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B14844-8ADD-42EE-8F3A-647AEB276862}"/>
              </a:ext>
            </a:extLst>
          </p:cNvPr>
          <p:cNvCxnSpPr>
            <a:cxnSpLocks/>
          </p:cNvCxnSpPr>
          <p:nvPr/>
        </p:nvCxnSpPr>
        <p:spPr>
          <a:xfrm flipH="1" flipV="1">
            <a:off x="1666488" y="446101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652F08-F922-4FCC-A7A1-811F103D5278}"/>
              </a:ext>
            </a:extLst>
          </p:cNvPr>
          <p:cNvCxnSpPr>
            <a:cxnSpLocks/>
          </p:cNvCxnSpPr>
          <p:nvPr/>
        </p:nvCxnSpPr>
        <p:spPr>
          <a:xfrm flipV="1">
            <a:off x="4938570" y="452707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606B43EF-A104-4EFD-BFDD-081DEA5DC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529" y="400178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BC87EDF1-3868-4F32-B2E1-036C1C12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90" y="1645243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66" y="5502362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18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69995A-2675-4CB0-AB6F-369F3A5C8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529BEA-04C8-4BC5-9745-49835806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D72389-6A33-464F-9C46-4D78EE88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193" y="1044464"/>
            <a:ext cx="897774" cy="209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81657B-6550-4B30-86F5-CF521BA07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258" y="3938606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9" y="1044464"/>
            <a:ext cx="897774" cy="2095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707AC5-36AA-4BDC-B3DB-084FF9EF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482411-8883-437E-B0B6-605E5068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94" y="1043840"/>
            <a:ext cx="3833844" cy="49942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FBC4B-81D6-4887-924D-82E103A9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74" y="445544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0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7" y="1044464"/>
            <a:ext cx="897774" cy="2095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B6B434-756F-48FB-81B6-084299075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63"/>
          <a:stretch/>
        </p:blipFill>
        <p:spPr>
          <a:xfrm>
            <a:off x="741414" y="722153"/>
            <a:ext cx="10709172" cy="7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145588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 Participaciones Federales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01" y="1593389"/>
            <a:ext cx="8679308" cy="48584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03F9709-F44E-4190-88D9-AC423C3C70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295"/>
          <a:stretch/>
        </p:blipFill>
        <p:spPr>
          <a:xfrm>
            <a:off x="742950" y="737581"/>
            <a:ext cx="10709172" cy="7950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10" y="1593389"/>
            <a:ext cx="2447925" cy="476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835" y="1556148"/>
            <a:ext cx="21907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8358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Participaciones Estatales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898"/>
            <a:ext cx="10706100" cy="5410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70" y="2241695"/>
            <a:ext cx="9171301" cy="36919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70" y="1736465"/>
            <a:ext cx="8679308" cy="4858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41DC9EB-28AB-46BF-88B2-958912365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95"/>
          <a:stretch/>
        </p:blipFill>
        <p:spPr>
          <a:xfrm>
            <a:off x="742950" y="833713"/>
            <a:ext cx="10709172" cy="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6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650" y="-163574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Federales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1" y="698962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16" y="1611375"/>
            <a:ext cx="8716591" cy="5048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816" y="1981131"/>
            <a:ext cx="9318223" cy="38491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11881E-DFD4-4372-83E4-621D474E71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295"/>
          <a:stretch/>
        </p:blipFill>
        <p:spPr>
          <a:xfrm>
            <a:off x="773129" y="698962"/>
            <a:ext cx="10709172" cy="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12287-04CB-4447-A83D-820AA0D1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Estatales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823" y="2105913"/>
            <a:ext cx="9791700" cy="36766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ACC4FCD-B875-416B-BA1A-D920D1A341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295"/>
          <a:stretch/>
        </p:blipFill>
        <p:spPr>
          <a:xfrm>
            <a:off x="742950" y="737581"/>
            <a:ext cx="10709172" cy="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960642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</a:t>
            </a:r>
            <a:r>
              <a:rPr lang="es-ES" b="1" dirty="0" smtClean="0">
                <a:solidFill>
                  <a:schemeClr val="bg1"/>
                </a:solidFill>
              </a:rPr>
              <a:t>Estatales  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28" y="2126785"/>
            <a:ext cx="9791700" cy="36766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499658" y="2190632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 abajo 11"/>
          <p:cNvSpPr/>
          <p:nvPr/>
        </p:nvSpPr>
        <p:spPr>
          <a:xfrm>
            <a:off x="4965469" y="2238069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echa abajo 12"/>
          <p:cNvSpPr/>
          <p:nvPr/>
        </p:nvSpPr>
        <p:spPr>
          <a:xfrm>
            <a:off x="6913418" y="2238069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abajo 13"/>
          <p:cNvSpPr/>
          <p:nvPr/>
        </p:nvSpPr>
        <p:spPr>
          <a:xfrm>
            <a:off x="8553796" y="2194771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EF2B0B7-D9EA-45A9-A7CC-428032C3F9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295"/>
          <a:stretch/>
        </p:blipFill>
        <p:spPr>
          <a:xfrm>
            <a:off x="742950" y="737581"/>
            <a:ext cx="10709172" cy="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Aportaciones Estatales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28" y="2126785"/>
            <a:ext cx="9791700" cy="36766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499658" y="2190632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686" y="2993696"/>
            <a:ext cx="4021960" cy="1966006"/>
          </a:xfrm>
          <a:prstGeom prst="rect">
            <a:avLst/>
          </a:prstGeom>
        </p:spPr>
      </p:pic>
      <p:cxnSp>
        <p:nvCxnSpPr>
          <p:cNvPr id="17" name="Conector recto de flecha 16"/>
          <p:cNvCxnSpPr>
            <a:endCxn id="10" idx="1"/>
          </p:cNvCxnSpPr>
          <p:nvPr/>
        </p:nvCxnSpPr>
        <p:spPr>
          <a:xfrm>
            <a:off x="3699164" y="3150524"/>
            <a:ext cx="631522" cy="826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110C1BCB-7402-48A0-AAA9-3ABC4AEA0A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295"/>
          <a:stretch/>
        </p:blipFill>
        <p:spPr>
          <a:xfrm>
            <a:off x="742950" y="737581"/>
            <a:ext cx="10709172" cy="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14387"/>
            <a:ext cx="10687050" cy="52292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B1B69F-201F-4D98-A9C3-240D0A5D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427"/>
          <a:stretch/>
        </p:blipFill>
        <p:spPr>
          <a:xfrm>
            <a:off x="750284" y="752128"/>
            <a:ext cx="10687050" cy="8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9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842668-C07C-45FD-B363-9AB28B8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64" y="3536732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823912"/>
            <a:ext cx="10572750" cy="5210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450CB9-B44C-4884-BC67-B4B346A29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427"/>
          <a:stretch/>
        </p:blipFill>
        <p:spPr>
          <a:xfrm>
            <a:off x="809623" y="874501"/>
            <a:ext cx="10572751" cy="8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B4FCCA-0E6E-4582-874F-E8B0524B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65FA77-39A5-4FB4-BD1D-ED8A922C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005" y="1149856"/>
            <a:ext cx="183851" cy="245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362BE3-2FC2-402B-97F6-EBDD20E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581" y="2647353"/>
            <a:ext cx="183851" cy="2451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792887-9BFE-49AA-8A31-8982D507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E488F7-6518-42ED-B120-BEBBCCD34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47"/>
          <a:stretch/>
        </p:blipFill>
        <p:spPr>
          <a:xfrm>
            <a:off x="741414" y="725624"/>
            <a:ext cx="10709172" cy="9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98D55-9F26-4CBC-B1E6-F4CE77C6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5891BD-4EA5-4260-9572-A280A6B4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</a:t>
            </a:r>
            <a:r>
              <a:rPr lang="es-ES" b="1" dirty="0" smtClean="0">
                <a:solidFill>
                  <a:schemeClr val="bg1"/>
                </a:solidFill>
              </a:rPr>
              <a:t>nicio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0F25E6-DCBB-4B19-AC1F-189032F8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1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134</Words>
  <Application>Microsoft Office PowerPoint</Application>
  <PresentationFormat>Panorámica</PresentationFormat>
  <Paragraphs>55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Juanita Reyes</cp:lastModifiedBy>
  <cp:revision>80</cp:revision>
  <dcterms:created xsi:type="dcterms:W3CDTF">2022-07-28T15:31:43Z</dcterms:created>
  <dcterms:modified xsi:type="dcterms:W3CDTF">2022-09-07T23:26:40Z</dcterms:modified>
</cp:coreProperties>
</file>